
<file path=[Content_Types].xml><?xml version="1.0" encoding="utf-8"?>
<Types xmlns="http://schemas.openxmlformats.org/package/2006/content-types">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9" r:id="rId4"/>
    <p:sldId id="265" r:id="rId5"/>
    <p:sldId id="266" r:id="rId6"/>
    <p:sldId id="260" r:id="rId7"/>
    <p:sldId id="261" r:id="rId8"/>
    <p:sldId id="270" r:id="rId9"/>
    <p:sldId id="262" r:id="rId10"/>
    <p:sldId id="258" r:id="rId11"/>
    <p:sldId id="267" r:id="rId12"/>
    <p:sldId id="268" r:id="rId13"/>
    <p:sldId id="263" r:id="rId14"/>
    <p:sldId id="269"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75" autoAdjust="0"/>
    <p:restoredTop sz="94660"/>
  </p:normalViewPr>
  <p:slideViewPr>
    <p:cSldViewPr snapToGrid="0">
      <p:cViewPr varScale="1">
        <p:scale>
          <a:sx n="67" d="100"/>
          <a:sy n="67" d="100"/>
        </p:scale>
        <p:origin x="568" y="32"/>
      </p:cViewPr>
      <p:guideLst/>
    </p:cSldViewPr>
  </p:slideViewPr>
  <p:notesTextViewPr>
    <p:cViewPr>
      <p:scale>
        <a:sx n="1" d="1"/>
        <a:sy n="1" d="1"/>
      </p:scale>
      <p:origin x="0" y="0"/>
    </p:cViewPr>
  </p:notesTextViewPr>
  <p:sorterViewPr>
    <p:cViewPr>
      <p:scale>
        <a:sx n="64" d="100"/>
        <a:sy n="64" d="100"/>
      </p:scale>
      <p:origin x="0" y="-144"/>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A3F1C2-897F-4507-B740-863EC992ECB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470DB5F-7D85-4181-8762-42181B96FEB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AECBA08-B4F2-48F2-B8CD-7C66A0817B6C}"/>
              </a:ext>
            </a:extLst>
          </p:cNvPr>
          <p:cNvSpPr>
            <a:spLocks noGrp="1"/>
          </p:cNvSpPr>
          <p:nvPr>
            <p:ph type="dt" sz="half" idx="10"/>
          </p:nvPr>
        </p:nvSpPr>
        <p:spPr/>
        <p:txBody>
          <a:bodyPr/>
          <a:lstStyle/>
          <a:p>
            <a:fld id="{4A087F40-155C-4A00-9521-65794893B55A}" type="datetimeFigureOut">
              <a:rPr lang="en-US" smtClean="0"/>
              <a:t>2/26/2019</a:t>
            </a:fld>
            <a:endParaRPr lang="en-US"/>
          </a:p>
        </p:txBody>
      </p:sp>
      <p:sp>
        <p:nvSpPr>
          <p:cNvPr id="5" name="Footer Placeholder 4">
            <a:extLst>
              <a:ext uri="{FF2B5EF4-FFF2-40B4-BE49-F238E27FC236}">
                <a16:creationId xmlns:a16="http://schemas.microsoft.com/office/drawing/2014/main" id="{2881887F-6FCD-4BBA-91E4-3208D057FA5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86546FB-68C1-4AC1-B51E-885C3A973A87}"/>
              </a:ext>
            </a:extLst>
          </p:cNvPr>
          <p:cNvSpPr>
            <a:spLocks noGrp="1"/>
          </p:cNvSpPr>
          <p:nvPr>
            <p:ph type="sldNum" sz="quarter" idx="12"/>
          </p:nvPr>
        </p:nvSpPr>
        <p:spPr/>
        <p:txBody>
          <a:bodyPr/>
          <a:lstStyle/>
          <a:p>
            <a:fld id="{C7C07D5C-3AF8-4F65-96A9-77DB04E5FAD9}" type="slidenum">
              <a:rPr lang="en-US" smtClean="0"/>
              <a:t>‹#›</a:t>
            </a:fld>
            <a:endParaRPr lang="en-US"/>
          </a:p>
        </p:txBody>
      </p:sp>
    </p:spTree>
    <p:extLst>
      <p:ext uri="{BB962C8B-B14F-4D97-AF65-F5344CB8AC3E}">
        <p14:creationId xmlns:p14="http://schemas.microsoft.com/office/powerpoint/2010/main" val="35188389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40097F-1F78-4EE7-927B-492EEB4E496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F4DCF29-D253-4DDA-A98F-9E1044705E7F}"/>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36DFDC6-26DF-4816-9FF8-33D78AAE514C}"/>
              </a:ext>
            </a:extLst>
          </p:cNvPr>
          <p:cNvSpPr>
            <a:spLocks noGrp="1"/>
          </p:cNvSpPr>
          <p:nvPr>
            <p:ph type="dt" sz="half" idx="10"/>
          </p:nvPr>
        </p:nvSpPr>
        <p:spPr/>
        <p:txBody>
          <a:bodyPr/>
          <a:lstStyle/>
          <a:p>
            <a:fld id="{4A087F40-155C-4A00-9521-65794893B55A}" type="datetimeFigureOut">
              <a:rPr lang="en-US" smtClean="0"/>
              <a:t>2/26/2019</a:t>
            </a:fld>
            <a:endParaRPr lang="en-US"/>
          </a:p>
        </p:txBody>
      </p:sp>
      <p:sp>
        <p:nvSpPr>
          <p:cNvPr id="5" name="Footer Placeholder 4">
            <a:extLst>
              <a:ext uri="{FF2B5EF4-FFF2-40B4-BE49-F238E27FC236}">
                <a16:creationId xmlns:a16="http://schemas.microsoft.com/office/drawing/2014/main" id="{75CD4545-00B1-4E97-AB4C-1D2DE7666B1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B67660C-1410-414B-B9ED-9719431158B9}"/>
              </a:ext>
            </a:extLst>
          </p:cNvPr>
          <p:cNvSpPr>
            <a:spLocks noGrp="1"/>
          </p:cNvSpPr>
          <p:nvPr>
            <p:ph type="sldNum" sz="quarter" idx="12"/>
          </p:nvPr>
        </p:nvSpPr>
        <p:spPr/>
        <p:txBody>
          <a:bodyPr/>
          <a:lstStyle/>
          <a:p>
            <a:fld id="{C7C07D5C-3AF8-4F65-96A9-77DB04E5FAD9}" type="slidenum">
              <a:rPr lang="en-US" smtClean="0"/>
              <a:t>‹#›</a:t>
            </a:fld>
            <a:endParaRPr lang="en-US"/>
          </a:p>
        </p:txBody>
      </p:sp>
    </p:spTree>
    <p:extLst>
      <p:ext uri="{BB962C8B-B14F-4D97-AF65-F5344CB8AC3E}">
        <p14:creationId xmlns:p14="http://schemas.microsoft.com/office/powerpoint/2010/main" val="2940174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2543DA-27C0-4294-BB50-A95892302BB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0A78942-89F0-4CCE-B582-3B4D0C93F59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1D69D9A2-B813-43E8-9CE0-3058D871E865}"/>
              </a:ext>
            </a:extLst>
          </p:cNvPr>
          <p:cNvSpPr>
            <a:spLocks noGrp="1"/>
          </p:cNvSpPr>
          <p:nvPr>
            <p:ph type="dt" sz="half" idx="10"/>
          </p:nvPr>
        </p:nvSpPr>
        <p:spPr/>
        <p:txBody>
          <a:bodyPr/>
          <a:lstStyle/>
          <a:p>
            <a:fld id="{4A087F40-155C-4A00-9521-65794893B55A}" type="datetimeFigureOut">
              <a:rPr lang="en-US" smtClean="0"/>
              <a:t>2/26/2019</a:t>
            </a:fld>
            <a:endParaRPr lang="en-US"/>
          </a:p>
        </p:txBody>
      </p:sp>
      <p:sp>
        <p:nvSpPr>
          <p:cNvPr id="5" name="Footer Placeholder 4">
            <a:extLst>
              <a:ext uri="{FF2B5EF4-FFF2-40B4-BE49-F238E27FC236}">
                <a16:creationId xmlns:a16="http://schemas.microsoft.com/office/drawing/2014/main" id="{0ABC4279-22ED-4BBC-8CC2-12E3A07EE98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0F505F3-56E5-4168-A4ED-5FEB0D5148CF}"/>
              </a:ext>
            </a:extLst>
          </p:cNvPr>
          <p:cNvSpPr>
            <a:spLocks noGrp="1"/>
          </p:cNvSpPr>
          <p:nvPr>
            <p:ph type="sldNum" sz="quarter" idx="12"/>
          </p:nvPr>
        </p:nvSpPr>
        <p:spPr/>
        <p:txBody>
          <a:bodyPr/>
          <a:lstStyle/>
          <a:p>
            <a:fld id="{C7C07D5C-3AF8-4F65-96A9-77DB04E5FAD9}" type="slidenum">
              <a:rPr lang="en-US" smtClean="0"/>
              <a:t>‹#›</a:t>
            </a:fld>
            <a:endParaRPr lang="en-US"/>
          </a:p>
        </p:txBody>
      </p:sp>
    </p:spTree>
    <p:extLst>
      <p:ext uri="{BB962C8B-B14F-4D97-AF65-F5344CB8AC3E}">
        <p14:creationId xmlns:p14="http://schemas.microsoft.com/office/powerpoint/2010/main" val="14422163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6BF679-F53A-4572-8735-1E62C8534B3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3DB9F8A-C995-404A-B363-8DDE6794F986}"/>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E4E42DD-9C2B-451D-A824-58937AE4B858}"/>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8717398-32CE-4F6B-B491-6862A31B3A52}"/>
              </a:ext>
            </a:extLst>
          </p:cNvPr>
          <p:cNvSpPr>
            <a:spLocks noGrp="1"/>
          </p:cNvSpPr>
          <p:nvPr>
            <p:ph type="dt" sz="half" idx="10"/>
          </p:nvPr>
        </p:nvSpPr>
        <p:spPr/>
        <p:txBody>
          <a:bodyPr/>
          <a:lstStyle/>
          <a:p>
            <a:fld id="{4A087F40-155C-4A00-9521-65794893B55A}" type="datetimeFigureOut">
              <a:rPr lang="en-US" smtClean="0"/>
              <a:t>2/26/2019</a:t>
            </a:fld>
            <a:endParaRPr lang="en-US"/>
          </a:p>
        </p:txBody>
      </p:sp>
      <p:sp>
        <p:nvSpPr>
          <p:cNvPr id="6" name="Footer Placeholder 5">
            <a:extLst>
              <a:ext uri="{FF2B5EF4-FFF2-40B4-BE49-F238E27FC236}">
                <a16:creationId xmlns:a16="http://schemas.microsoft.com/office/drawing/2014/main" id="{6D6C1BF3-7BBE-4813-8D25-F6BD26E963D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3231880-F980-43BF-A7CA-18C94E3FA447}"/>
              </a:ext>
            </a:extLst>
          </p:cNvPr>
          <p:cNvSpPr>
            <a:spLocks noGrp="1"/>
          </p:cNvSpPr>
          <p:nvPr>
            <p:ph type="sldNum" sz="quarter" idx="12"/>
          </p:nvPr>
        </p:nvSpPr>
        <p:spPr/>
        <p:txBody>
          <a:bodyPr/>
          <a:lstStyle/>
          <a:p>
            <a:fld id="{C7C07D5C-3AF8-4F65-96A9-77DB04E5FAD9}" type="slidenum">
              <a:rPr lang="en-US" smtClean="0"/>
              <a:t>‹#›</a:t>
            </a:fld>
            <a:endParaRPr lang="en-US"/>
          </a:p>
        </p:txBody>
      </p:sp>
    </p:spTree>
    <p:extLst>
      <p:ext uri="{BB962C8B-B14F-4D97-AF65-F5344CB8AC3E}">
        <p14:creationId xmlns:p14="http://schemas.microsoft.com/office/powerpoint/2010/main" val="17153226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022FF6-DEA2-4A99-B4F4-A5FEB7F606F4}"/>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96A0246-390E-43DF-B731-45D3333EAEB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3AC27C42-9918-4573-A312-B9B522C6E59D}"/>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CBF0C99-22FB-4EB6-B287-F73BEC84A3D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92B51262-24CB-4969-8996-4B552C1CAF02}"/>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4AA82BE-F1A3-4A26-84CE-AAD90150DE47}"/>
              </a:ext>
            </a:extLst>
          </p:cNvPr>
          <p:cNvSpPr>
            <a:spLocks noGrp="1"/>
          </p:cNvSpPr>
          <p:nvPr>
            <p:ph type="dt" sz="half" idx="10"/>
          </p:nvPr>
        </p:nvSpPr>
        <p:spPr/>
        <p:txBody>
          <a:bodyPr/>
          <a:lstStyle/>
          <a:p>
            <a:fld id="{4A087F40-155C-4A00-9521-65794893B55A}" type="datetimeFigureOut">
              <a:rPr lang="en-US" smtClean="0"/>
              <a:t>2/26/2019</a:t>
            </a:fld>
            <a:endParaRPr lang="en-US"/>
          </a:p>
        </p:txBody>
      </p:sp>
      <p:sp>
        <p:nvSpPr>
          <p:cNvPr id="8" name="Footer Placeholder 7">
            <a:extLst>
              <a:ext uri="{FF2B5EF4-FFF2-40B4-BE49-F238E27FC236}">
                <a16:creationId xmlns:a16="http://schemas.microsoft.com/office/drawing/2014/main" id="{9F94994F-E1BC-4814-A42A-B6FA7EB6E21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FAE23D2-C5C0-4103-A572-5897A5F375E6}"/>
              </a:ext>
            </a:extLst>
          </p:cNvPr>
          <p:cNvSpPr>
            <a:spLocks noGrp="1"/>
          </p:cNvSpPr>
          <p:nvPr>
            <p:ph type="sldNum" sz="quarter" idx="12"/>
          </p:nvPr>
        </p:nvSpPr>
        <p:spPr/>
        <p:txBody>
          <a:bodyPr/>
          <a:lstStyle/>
          <a:p>
            <a:fld id="{C7C07D5C-3AF8-4F65-96A9-77DB04E5FAD9}" type="slidenum">
              <a:rPr lang="en-US" smtClean="0"/>
              <a:t>‹#›</a:t>
            </a:fld>
            <a:endParaRPr lang="en-US"/>
          </a:p>
        </p:txBody>
      </p:sp>
    </p:spTree>
    <p:extLst>
      <p:ext uri="{BB962C8B-B14F-4D97-AF65-F5344CB8AC3E}">
        <p14:creationId xmlns:p14="http://schemas.microsoft.com/office/powerpoint/2010/main" val="1031151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74ABF9-E401-47E5-9451-50B4811FA7A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8E5CEA0-5F30-457A-9C72-564AD56F2367}"/>
              </a:ext>
            </a:extLst>
          </p:cNvPr>
          <p:cNvSpPr>
            <a:spLocks noGrp="1"/>
          </p:cNvSpPr>
          <p:nvPr>
            <p:ph type="dt" sz="half" idx="10"/>
          </p:nvPr>
        </p:nvSpPr>
        <p:spPr/>
        <p:txBody>
          <a:bodyPr/>
          <a:lstStyle/>
          <a:p>
            <a:fld id="{4A087F40-155C-4A00-9521-65794893B55A}" type="datetimeFigureOut">
              <a:rPr lang="en-US" smtClean="0"/>
              <a:t>2/26/2019</a:t>
            </a:fld>
            <a:endParaRPr lang="en-US"/>
          </a:p>
        </p:txBody>
      </p:sp>
      <p:sp>
        <p:nvSpPr>
          <p:cNvPr id="4" name="Footer Placeholder 3">
            <a:extLst>
              <a:ext uri="{FF2B5EF4-FFF2-40B4-BE49-F238E27FC236}">
                <a16:creationId xmlns:a16="http://schemas.microsoft.com/office/drawing/2014/main" id="{3076684C-7974-4E20-82B4-BC8A7F32CF8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4FED7B5-8F71-4BB6-B2F0-6E75CC0E5E54}"/>
              </a:ext>
            </a:extLst>
          </p:cNvPr>
          <p:cNvSpPr>
            <a:spLocks noGrp="1"/>
          </p:cNvSpPr>
          <p:nvPr>
            <p:ph type="sldNum" sz="quarter" idx="12"/>
          </p:nvPr>
        </p:nvSpPr>
        <p:spPr/>
        <p:txBody>
          <a:bodyPr/>
          <a:lstStyle/>
          <a:p>
            <a:fld id="{C7C07D5C-3AF8-4F65-96A9-77DB04E5FAD9}" type="slidenum">
              <a:rPr lang="en-US" smtClean="0"/>
              <a:t>‹#›</a:t>
            </a:fld>
            <a:endParaRPr lang="en-US"/>
          </a:p>
        </p:txBody>
      </p:sp>
    </p:spTree>
    <p:extLst>
      <p:ext uri="{BB962C8B-B14F-4D97-AF65-F5344CB8AC3E}">
        <p14:creationId xmlns:p14="http://schemas.microsoft.com/office/powerpoint/2010/main" val="5626017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0A70A9B-13E2-4C60-9CD9-A832E7E2527A}"/>
              </a:ext>
            </a:extLst>
          </p:cNvPr>
          <p:cNvSpPr>
            <a:spLocks noGrp="1"/>
          </p:cNvSpPr>
          <p:nvPr>
            <p:ph type="dt" sz="half" idx="10"/>
          </p:nvPr>
        </p:nvSpPr>
        <p:spPr/>
        <p:txBody>
          <a:bodyPr/>
          <a:lstStyle/>
          <a:p>
            <a:fld id="{4A087F40-155C-4A00-9521-65794893B55A}" type="datetimeFigureOut">
              <a:rPr lang="en-US" smtClean="0"/>
              <a:t>2/26/2019</a:t>
            </a:fld>
            <a:endParaRPr lang="en-US"/>
          </a:p>
        </p:txBody>
      </p:sp>
      <p:sp>
        <p:nvSpPr>
          <p:cNvPr id="3" name="Footer Placeholder 2">
            <a:extLst>
              <a:ext uri="{FF2B5EF4-FFF2-40B4-BE49-F238E27FC236}">
                <a16:creationId xmlns:a16="http://schemas.microsoft.com/office/drawing/2014/main" id="{7DDB87CA-C1E8-43BF-8633-6609A7D3D25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0229AFC-0ADD-483D-B426-207ED7BF86BF}"/>
              </a:ext>
            </a:extLst>
          </p:cNvPr>
          <p:cNvSpPr>
            <a:spLocks noGrp="1"/>
          </p:cNvSpPr>
          <p:nvPr>
            <p:ph type="sldNum" sz="quarter" idx="12"/>
          </p:nvPr>
        </p:nvSpPr>
        <p:spPr/>
        <p:txBody>
          <a:bodyPr/>
          <a:lstStyle/>
          <a:p>
            <a:fld id="{C7C07D5C-3AF8-4F65-96A9-77DB04E5FAD9}" type="slidenum">
              <a:rPr lang="en-US" smtClean="0"/>
              <a:t>‹#›</a:t>
            </a:fld>
            <a:endParaRPr lang="en-US"/>
          </a:p>
        </p:txBody>
      </p:sp>
    </p:spTree>
    <p:extLst>
      <p:ext uri="{BB962C8B-B14F-4D97-AF65-F5344CB8AC3E}">
        <p14:creationId xmlns:p14="http://schemas.microsoft.com/office/powerpoint/2010/main" val="30142695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76069B-5F1A-47D5-9F6C-DB8469A0482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16A4767-19A5-47F9-ADF4-B91A8A9B830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77E69D8-1B82-4E34-9229-6DB30F2C7C0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CB29186B-5DD1-454D-A377-F6E12C78F5F1}"/>
              </a:ext>
            </a:extLst>
          </p:cNvPr>
          <p:cNvSpPr>
            <a:spLocks noGrp="1"/>
          </p:cNvSpPr>
          <p:nvPr>
            <p:ph type="dt" sz="half" idx="10"/>
          </p:nvPr>
        </p:nvSpPr>
        <p:spPr/>
        <p:txBody>
          <a:bodyPr/>
          <a:lstStyle/>
          <a:p>
            <a:fld id="{4A087F40-155C-4A00-9521-65794893B55A}" type="datetimeFigureOut">
              <a:rPr lang="en-US" smtClean="0"/>
              <a:t>2/26/2019</a:t>
            </a:fld>
            <a:endParaRPr lang="en-US"/>
          </a:p>
        </p:txBody>
      </p:sp>
      <p:sp>
        <p:nvSpPr>
          <p:cNvPr id="6" name="Footer Placeholder 5">
            <a:extLst>
              <a:ext uri="{FF2B5EF4-FFF2-40B4-BE49-F238E27FC236}">
                <a16:creationId xmlns:a16="http://schemas.microsoft.com/office/drawing/2014/main" id="{9F3F0382-63FE-4429-B270-DE1E1823271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8CDCF9D-BF82-41B0-975F-B774E5699EAF}"/>
              </a:ext>
            </a:extLst>
          </p:cNvPr>
          <p:cNvSpPr>
            <a:spLocks noGrp="1"/>
          </p:cNvSpPr>
          <p:nvPr>
            <p:ph type="sldNum" sz="quarter" idx="12"/>
          </p:nvPr>
        </p:nvSpPr>
        <p:spPr/>
        <p:txBody>
          <a:bodyPr/>
          <a:lstStyle/>
          <a:p>
            <a:fld id="{C7C07D5C-3AF8-4F65-96A9-77DB04E5FAD9}" type="slidenum">
              <a:rPr lang="en-US" smtClean="0"/>
              <a:t>‹#›</a:t>
            </a:fld>
            <a:endParaRPr lang="en-US"/>
          </a:p>
        </p:txBody>
      </p:sp>
    </p:spTree>
    <p:extLst>
      <p:ext uri="{BB962C8B-B14F-4D97-AF65-F5344CB8AC3E}">
        <p14:creationId xmlns:p14="http://schemas.microsoft.com/office/powerpoint/2010/main" val="32207872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61FF0E-9F7A-4815-9C4B-2B1295D75E5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D0F9886-E3FB-4E8C-AC60-22B09494F01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92CCC5C-E47F-4579-A741-4ED6BA1F362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AE5637A4-4408-4FE4-845E-F0C23029BDC5}"/>
              </a:ext>
            </a:extLst>
          </p:cNvPr>
          <p:cNvSpPr>
            <a:spLocks noGrp="1"/>
          </p:cNvSpPr>
          <p:nvPr>
            <p:ph type="dt" sz="half" idx="10"/>
          </p:nvPr>
        </p:nvSpPr>
        <p:spPr/>
        <p:txBody>
          <a:bodyPr/>
          <a:lstStyle/>
          <a:p>
            <a:fld id="{4A087F40-155C-4A00-9521-65794893B55A}" type="datetimeFigureOut">
              <a:rPr lang="en-US" smtClean="0"/>
              <a:t>2/26/2019</a:t>
            </a:fld>
            <a:endParaRPr lang="en-US"/>
          </a:p>
        </p:txBody>
      </p:sp>
      <p:sp>
        <p:nvSpPr>
          <p:cNvPr id="6" name="Footer Placeholder 5">
            <a:extLst>
              <a:ext uri="{FF2B5EF4-FFF2-40B4-BE49-F238E27FC236}">
                <a16:creationId xmlns:a16="http://schemas.microsoft.com/office/drawing/2014/main" id="{99820152-AD97-4BEB-88A6-66D40C908E3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60C19A2-1AC9-4B54-859B-73C27006D63B}"/>
              </a:ext>
            </a:extLst>
          </p:cNvPr>
          <p:cNvSpPr>
            <a:spLocks noGrp="1"/>
          </p:cNvSpPr>
          <p:nvPr>
            <p:ph type="sldNum" sz="quarter" idx="12"/>
          </p:nvPr>
        </p:nvSpPr>
        <p:spPr/>
        <p:txBody>
          <a:bodyPr/>
          <a:lstStyle/>
          <a:p>
            <a:fld id="{C7C07D5C-3AF8-4F65-96A9-77DB04E5FAD9}" type="slidenum">
              <a:rPr lang="en-US" smtClean="0"/>
              <a:t>‹#›</a:t>
            </a:fld>
            <a:endParaRPr lang="en-US"/>
          </a:p>
        </p:txBody>
      </p:sp>
    </p:spTree>
    <p:extLst>
      <p:ext uri="{BB962C8B-B14F-4D97-AF65-F5344CB8AC3E}">
        <p14:creationId xmlns:p14="http://schemas.microsoft.com/office/powerpoint/2010/main" val="28098157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1CAFA1-4885-4484-9A92-579E6890792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36F12D0-246D-4AFA-B31E-EE74C3B9DD39}"/>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7B8CEE7-CFBA-4BC4-A8AA-06386A4015B2}"/>
              </a:ext>
            </a:extLst>
          </p:cNvPr>
          <p:cNvSpPr>
            <a:spLocks noGrp="1"/>
          </p:cNvSpPr>
          <p:nvPr>
            <p:ph type="dt" sz="half" idx="10"/>
          </p:nvPr>
        </p:nvSpPr>
        <p:spPr/>
        <p:txBody>
          <a:bodyPr/>
          <a:lstStyle/>
          <a:p>
            <a:fld id="{4A087F40-155C-4A00-9521-65794893B55A}" type="datetimeFigureOut">
              <a:rPr lang="en-US" smtClean="0"/>
              <a:t>2/26/2019</a:t>
            </a:fld>
            <a:endParaRPr lang="en-US"/>
          </a:p>
        </p:txBody>
      </p:sp>
      <p:sp>
        <p:nvSpPr>
          <p:cNvPr id="5" name="Footer Placeholder 4">
            <a:extLst>
              <a:ext uri="{FF2B5EF4-FFF2-40B4-BE49-F238E27FC236}">
                <a16:creationId xmlns:a16="http://schemas.microsoft.com/office/drawing/2014/main" id="{A5480109-8472-4EB5-B495-9D66BE5D175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2ABEC74-D6D8-427D-899D-5B50C0A44B43}"/>
              </a:ext>
            </a:extLst>
          </p:cNvPr>
          <p:cNvSpPr>
            <a:spLocks noGrp="1"/>
          </p:cNvSpPr>
          <p:nvPr>
            <p:ph type="sldNum" sz="quarter" idx="12"/>
          </p:nvPr>
        </p:nvSpPr>
        <p:spPr/>
        <p:txBody>
          <a:bodyPr/>
          <a:lstStyle/>
          <a:p>
            <a:fld id="{C7C07D5C-3AF8-4F65-96A9-77DB04E5FAD9}" type="slidenum">
              <a:rPr lang="en-US" smtClean="0"/>
              <a:t>‹#›</a:t>
            </a:fld>
            <a:endParaRPr lang="en-US"/>
          </a:p>
        </p:txBody>
      </p:sp>
    </p:spTree>
    <p:extLst>
      <p:ext uri="{BB962C8B-B14F-4D97-AF65-F5344CB8AC3E}">
        <p14:creationId xmlns:p14="http://schemas.microsoft.com/office/powerpoint/2010/main" val="41269489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FABF925-86B1-456A-87E9-82735DC810D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CEF042F-9249-45A4-9DBA-10E5FAC13E11}"/>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2ADAA6C-B5F1-4357-90C7-62B18F4ED9E0}"/>
              </a:ext>
            </a:extLst>
          </p:cNvPr>
          <p:cNvSpPr>
            <a:spLocks noGrp="1"/>
          </p:cNvSpPr>
          <p:nvPr>
            <p:ph type="dt" sz="half" idx="10"/>
          </p:nvPr>
        </p:nvSpPr>
        <p:spPr/>
        <p:txBody>
          <a:bodyPr/>
          <a:lstStyle/>
          <a:p>
            <a:fld id="{4A087F40-155C-4A00-9521-65794893B55A}" type="datetimeFigureOut">
              <a:rPr lang="en-US" smtClean="0"/>
              <a:t>2/26/2019</a:t>
            </a:fld>
            <a:endParaRPr lang="en-US"/>
          </a:p>
        </p:txBody>
      </p:sp>
      <p:sp>
        <p:nvSpPr>
          <p:cNvPr id="5" name="Footer Placeholder 4">
            <a:extLst>
              <a:ext uri="{FF2B5EF4-FFF2-40B4-BE49-F238E27FC236}">
                <a16:creationId xmlns:a16="http://schemas.microsoft.com/office/drawing/2014/main" id="{4CD8C9A0-36AE-42B5-8DEC-155C2D56068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F0A6208-4CA6-45D9-83D3-711D7CEE5771}"/>
              </a:ext>
            </a:extLst>
          </p:cNvPr>
          <p:cNvSpPr>
            <a:spLocks noGrp="1"/>
          </p:cNvSpPr>
          <p:nvPr>
            <p:ph type="sldNum" sz="quarter" idx="12"/>
          </p:nvPr>
        </p:nvSpPr>
        <p:spPr/>
        <p:txBody>
          <a:bodyPr/>
          <a:lstStyle/>
          <a:p>
            <a:fld id="{C7C07D5C-3AF8-4F65-96A9-77DB04E5FAD9}" type="slidenum">
              <a:rPr lang="en-US" smtClean="0"/>
              <a:t>‹#›</a:t>
            </a:fld>
            <a:endParaRPr lang="en-US"/>
          </a:p>
        </p:txBody>
      </p:sp>
    </p:spTree>
    <p:extLst>
      <p:ext uri="{BB962C8B-B14F-4D97-AF65-F5344CB8AC3E}">
        <p14:creationId xmlns:p14="http://schemas.microsoft.com/office/powerpoint/2010/main" val="42473265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C415DC4-D10D-4209-A868-1D10DA05CFB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5C4831A-55D1-4D99-973E-3BFDEA1A893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2466EF0-0C76-4944-859A-C7D207A8F2B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A087F40-155C-4A00-9521-65794893B55A}" type="datetimeFigureOut">
              <a:rPr lang="en-US" smtClean="0"/>
              <a:t>2/26/2019</a:t>
            </a:fld>
            <a:endParaRPr lang="en-US"/>
          </a:p>
        </p:txBody>
      </p:sp>
      <p:sp>
        <p:nvSpPr>
          <p:cNvPr id="5" name="Footer Placeholder 4">
            <a:extLst>
              <a:ext uri="{FF2B5EF4-FFF2-40B4-BE49-F238E27FC236}">
                <a16:creationId xmlns:a16="http://schemas.microsoft.com/office/drawing/2014/main" id="{D8901368-FE23-43F4-A349-4C6EA631463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7BEDA43-1CF9-4DCF-92E1-6CAD93FABB7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7C07D5C-3AF8-4F65-96A9-77DB04E5FAD9}" type="slidenum">
              <a:rPr lang="en-US" smtClean="0"/>
              <a:t>‹#›</a:t>
            </a:fld>
            <a:endParaRPr lang="en-US"/>
          </a:p>
        </p:txBody>
      </p:sp>
    </p:spTree>
    <p:extLst>
      <p:ext uri="{BB962C8B-B14F-4D97-AF65-F5344CB8AC3E}">
        <p14:creationId xmlns:p14="http://schemas.microsoft.com/office/powerpoint/2010/main" val="351882115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BD3A6F-2797-4705-BE3F-965ECD26C60A}"/>
              </a:ext>
            </a:extLst>
          </p:cNvPr>
          <p:cNvSpPr>
            <a:spLocks noGrp="1"/>
          </p:cNvSpPr>
          <p:nvPr>
            <p:ph type="ctrTitle"/>
          </p:nvPr>
        </p:nvSpPr>
        <p:spPr>
          <a:xfrm>
            <a:off x="1023257" y="965198"/>
            <a:ext cx="6072868" cy="4927601"/>
          </a:xfrm>
        </p:spPr>
        <p:txBody>
          <a:bodyPr anchor="ctr">
            <a:normAutofit/>
          </a:bodyPr>
          <a:lstStyle/>
          <a:p>
            <a:pPr algn="r"/>
            <a:r>
              <a:rPr lang="en-US" dirty="0"/>
              <a:t>Family Planner Android App Demo</a:t>
            </a:r>
          </a:p>
        </p:txBody>
      </p:sp>
      <p:sp>
        <p:nvSpPr>
          <p:cNvPr id="8" name="Rectangle 7">
            <a:extLst>
              <a:ext uri="{FF2B5EF4-FFF2-40B4-BE49-F238E27FC236}">
                <a16:creationId xmlns:a16="http://schemas.microsoft.com/office/drawing/2014/main" id="{793EF0C2-EE57-40DD-B754-BF1477FABA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19870" y="0"/>
            <a:ext cx="4072130" cy="6858000"/>
          </a:xfrm>
          <a:prstGeom prst="rect">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a:extLst>
              <a:ext uri="{FF2B5EF4-FFF2-40B4-BE49-F238E27FC236}">
                <a16:creationId xmlns:a16="http://schemas.microsoft.com/office/drawing/2014/main" id="{78AC225A-E30D-46CF-AEE4-740A7462E8E6}"/>
              </a:ext>
            </a:extLst>
          </p:cNvPr>
          <p:cNvSpPr>
            <a:spLocks noGrp="1"/>
          </p:cNvSpPr>
          <p:nvPr>
            <p:ph type="subTitle" idx="1"/>
          </p:nvPr>
        </p:nvSpPr>
        <p:spPr>
          <a:xfrm>
            <a:off x="8239125" y="551541"/>
            <a:ext cx="3733799" cy="6068333"/>
          </a:xfrm>
        </p:spPr>
        <p:txBody>
          <a:bodyPr anchor="ctr">
            <a:noAutofit/>
          </a:bodyPr>
          <a:lstStyle/>
          <a:p>
            <a:pPr algn="l"/>
            <a:r>
              <a:rPr lang="en-US" sz="2000" b="1" dirty="0">
                <a:solidFill>
                  <a:srgbClr val="FFFFFF"/>
                </a:solidFill>
              </a:rPr>
              <a:t>How the research works:  The app is stored on the family’s phone.  After the family sees a demo and agrees to participate in the research, the family downloads the app themselves on their own Android phone.  The family enters all of the information on their phone.  Each week the family shows each page of the app to the research team.  The research team takes a photo with a university device of each page of the app as data for the research and emails the photos to be stored on a secure university drive.  No information is downloaded from the family’s phone.  The app does not use a server.</a:t>
            </a:r>
          </a:p>
          <a:p>
            <a:pPr algn="l"/>
            <a:r>
              <a:rPr lang="en-US" sz="2000" b="1" dirty="0">
                <a:solidFill>
                  <a:srgbClr val="FFFFFF"/>
                </a:solidFill>
              </a:rPr>
              <a:t>(All information is fictitious.  The model portraying Sammie is my grandson.)</a:t>
            </a:r>
          </a:p>
        </p:txBody>
      </p:sp>
      <p:sp>
        <p:nvSpPr>
          <p:cNvPr id="4" name="TextBox 3">
            <a:extLst>
              <a:ext uri="{FF2B5EF4-FFF2-40B4-BE49-F238E27FC236}">
                <a16:creationId xmlns:a16="http://schemas.microsoft.com/office/drawing/2014/main" id="{854716B4-5B44-4100-95F2-E71ADA5B6CF6}"/>
              </a:ext>
            </a:extLst>
          </p:cNvPr>
          <p:cNvSpPr txBox="1"/>
          <p:nvPr/>
        </p:nvSpPr>
        <p:spPr>
          <a:xfrm>
            <a:off x="1287916" y="4362451"/>
            <a:ext cx="5543550" cy="923330"/>
          </a:xfrm>
          <a:prstGeom prst="rect">
            <a:avLst/>
          </a:prstGeom>
          <a:noFill/>
        </p:spPr>
        <p:txBody>
          <a:bodyPr wrap="square" rtlCol="0">
            <a:spAutoFit/>
          </a:bodyPr>
          <a:lstStyle/>
          <a:p>
            <a:r>
              <a:rPr lang="en-US" dirty="0"/>
              <a:t>This presentation shows data collected from a fictitious family on the Family Planner Android App.   For research purposes, photos are taken of each page.</a:t>
            </a:r>
          </a:p>
        </p:txBody>
      </p:sp>
    </p:spTree>
    <p:extLst>
      <p:ext uri="{BB962C8B-B14F-4D97-AF65-F5344CB8AC3E}">
        <p14:creationId xmlns:p14="http://schemas.microsoft.com/office/powerpoint/2010/main" val="935829752"/>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636FF4-905E-4407-BE7C-63ED65A9ADC1}"/>
              </a:ext>
            </a:extLst>
          </p:cNvPr>
          <p:cNvSpPr>
            <a:spLocks noGrp="1"/>
          </p:cNvSpPr>
          <p:nvPr>
            <p:ph type="title"/>
          </p:nvPr>
        </p:nvSpPr>
        <p:spPr>
          <a:xfrm>
            <a:off x="838200" y="365125"/>
            <a:ext cx="10515600" cy="1325563"/>
          </a:xfrm>
        </p:spPr>
        <p:txBody>
          <a:bodyPr/>
          <a:lstStyle/>
          <a:p>
            <a:r>
              <a:rPr lang="en-US"/>
              <a:t>Original Family Planner Do-It-Yourself Tool</a:t>
            </a:r>
            <a:endParaRPr lang="en-US" dirty="0"/>
          </a:p>
        </p:txBody>
      </p:sp>
      <p:pic>
        <p:nvPicPr>
          <p:cNvPr id="5" name="Content Placeholder 4">
            <a:extLst>
              <a:ext uri="{FF2B5EF4-FFF2-40B4-BE49-F238E27FC236}">
                <a16:creationId xmlns:a16="http://schemas.microsoft.com/office/drawing/2014/main" id="{6726F158-C84A-4274-A485-658A099C7F2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rot="10800000">
            <a:off x="3182970" y="1825625"/>
            <a:ext cx="5826059" cy="4351338"/>
          </a:xfrm>
        </p:spPr>
      </p:pic>
    </p:spTree>
    <p:extLst>
      <p:ext uri="{BB962C8B-B14F-4D97-AF65-F5344CB8AC3E}">
        <p14:creationId xmlns:p14="http://schemas.microsoft.com/office/powerpoint/2010/main" val="9833921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2B2F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a:extLst>
              <a:ext uri="{FF2B5EF4-FFF2-40B4-BE49-F238E27FC236}">
                <a16:creationId xmlns:a16="http://schemas.microsoft.com/office/drawing/2014/main" id="{2B4ED626-A763-48F8-A4CD-91945EC41AA4}"/>
              </a:ext>
            </a:extLst>
          </p:cNvPr>
          <p:cNvPicPr>
            <a:picLocks noGrp="1" noChangeAspect="1"/>
          </p:cNvPicPr>
          <p:nvPr>
            <p:ph idx="4294967295"/>
          </p:nvPr>
        </p:nvPicPr>
        <p:blipFill>
          <a:blip r:embed="rId2">
            <a:extLst>
              <a:ext uri="{28A0092B-C50C-407E-A947-70E740481C1C}">
                <a14:useLocalDpi xmlns:a14="http://schemas.microsoft.com/office/drawing/2010/main" val="0"/>
              </a:ext>
            </a:extLst>
          </a:blip>
          <a:stretch>
            <a:fillRect/>
          </a:stretch>
        </p:blipFill>
        <p:spPr>
          <a:xfrm>
            <a:off x="4013814" y="643467"/>
            <a:ext cx="4164371" cy="5571066"/>
          </a:xfrm>
          <a:prstGeom prst="rect">
            <a:avLst/>
          </a:prstGeom>
        </p:spPr>
      </p:pic>
    </p:spTree>
    <p:extLst>
      <p:ext uri="{BB962C8B-B14F-4D97-AF65-F5344CB8AC3E}">
        <p14:creationId xmlns:p14="http://schemas.microsoft.com/office/powerpoint/2010/main" val="3026531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2D2F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a:extLst>
              <a:ext uri="{FF2B5EF4-FFF2-40B4-BE49-F238E27FC236}">
                <a16:creationId xmlns:a16="http://schemas.microsoft.com/office/drawing/2014/main" id="{51B353DC-020E-429E-8F3D-20FEE6071C0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013814" y="643467"/>
            <a:ext cx="4164371" cy="5571066"/>
          </a:xfrm>
          <a:prstGeom prst="rect">
            <a:avLst/>
          </a:prstGeom>
        </p:spPr>
      </p:pic>
    </p:spTree>
    <p:extLst>
      <p:ext uri="{BB962C8B-B14F-4D97-AF65-F5344CB8AC3E}">
        <p14:creationId xmlns:p14="http://schemas.microsoft.com/office/powerpoint/2010/main" val="28193833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5239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a:extLst>
              <a:ext uri="{FF2B5EF4-FFF2-40B4-BE49-F238E27FC236}">
                <a16:creationId xmlns:a16="http://schemas.microsoft.com/office/drawing/2014/main" id="{1623E41F-7FB0-4675-B3E7-97718CF6F5E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013814" y="643466"/>
            <a:ext cx="4164372" cy="5571067"/>
          </a:xfrm>
          <a:prstGeom prst="rect">
            <a:avLst/>
          </a:prstGeom>
        </p:spPr>
      </p:pic>
    </p:spTree>
    <p:extLst>
      <p:ext uri="{BB962C8B-B14F-4D97-AF65-F5344CB8AC3E}">
        <p14:creationId xmlns:p14="http://schemas.microsoft.com/office/powerpoint/2010/main" val="1223039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3F43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Content Placeholder 4">
            <a:extLst>
              <a:ext uri="{FF2B5EF4-FFF2-40B4-BE49-F238E27FC236}">
                <a16:creationId xmlns:a16="http://schemas.microsoft.com/office/drawing/2014/main" id="{E31FA60C-596E-4170-A195-022651BA0013}"/>
              </a:ext>
            </a:extLst>
          </p:cNvPr>
          <p:cNvPicPr>
            <a:picLocks noChangeAspect="1"/>
          </p:cNvPicPr>
          <p:nvPr/>
        </p:nvPicPr>
        <p:blipFill rotWithShape="1">
          <a:blip r:embed="rId2">
            <a:extLst>
              <a:ext uri="{28A0092B-C50C-407E-A947-70E740481C1C}">
                <a14:useLocalDpi xmlns:a14="http://schemas.microsoft.com/office/drawing/2010/main" val="0"/>
              </a:ext>
            </a:extLst>
          </a:blip>
          <a:srcRect t="3388" b="12593"/>
          <a:stretch/>
        </p:blipFill>
        <p:spPr>
          <a:xfrm>
            <a:off x="3617767" y="643466"/>
            <a:ext cx="4956465" cy="5571067"/>
          </a:xfrm>
          <a:prstGeom prst="rect">
            <a:avLst/>
          </a:prstGeom>
        </p:spPr>
      </p:pic>
    </p:spTree>
    <p:extLst>
      <p:ext uri="{BB962C8B-B14F-4D97-AF65-F5344CB8AC3E}">
        <p14:creationId xmlns:p14="http://schemas.microsoft.com/office/powerpoint/2010/main" val="20751223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373C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a:extLst>
              <a:ext uri="{FF2B5EF4-FFF2-40B4-BE49-F238E27FC236}">
                <a16:creationId xmlns:a16="http://schemas.microsoft.com/office/drawing/2014/main" id="{0EF848CD-2F64-43C0-BA7D-1E440DD8997E}"/>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013814" y="643466"/>
            <a:ext cx="4164372" cy="5571067"/>
          </a:xfrm>
          <a:prstGeom prst="rect">
            <a:avLst/>
          </a:prstGeom>
        </p:spPr>
      </p:pic>
    </p:spTree>
    <p:extLst>
      <p:ext uri="{BB962C8B-B14F-4D97-AF65-F5344CB8AC3E}">
        <p14:creationId xmlns:p14="http://schemas.microsoft.com/office/powerpoint/2010/main" val="25628662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393E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a:extLst>
              <a:ext uri="{FF2B5EF4-FFF2-40B4-BE49-F238E27FC236}">
                <a16:creationId xmlns:a16="http://schemas.microsoft.com/office/drawing/2014/main" id="{28F13D99-B6C0-44A7-A3A9-DFF5A7427E9F}"/>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013814" y="643466"/>
            <a:ext cx="4164372" cy="5571067"/>
          </a:xfrm>
          <a:prstGeom prst="rect">
            <a:avLst/>
          </a:prstGeom>
        </p:spPr>
      </p:pic>
    </p:spTree>
    <p:extLst>
      <p:ext uri="{BB962C8B-B14F-4D97-AF65-F5344CB8AC3E}">
        <p14:creationId xmlns:p14="http://schemas.microsoft.com/office/powerpoint/2010/main" val="34708193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3132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a:extLst>
              <a:ext uri="{FF2B5EF4-FFF2-40B4-BE49-F238E27FC236}">
                <a16:creationId xmlns:a16="http://schemas.microsoft.com/office/drawing/2014/main" id="{E15226BE-9F65-4847-88B7-D4D1816829E0}"/>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013814" y="643466"/>
            <a:ext cx="4164372" cy="5571067"/>
          </a:xfrm>
          <a:prstGeom prst="rect">
            <a:avLst/>
          </a:prstGeom>
        </p:spPr>
      </p:pic>
    </p:spTree>
    <p:extLst>
      <p:ext uri="{BB962C8B-B14F-4D97-AF65-F5344CB8AC3E}">
        <p14:creationId xmlns:p14="http://schemas.microsoft.com/office/powerpoint/2010/main" val="37972445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2C2C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a:extLst>
              <a:ext uri="{FF2B5EF4-FFF2-40B4-BE49-F238E27FC236}">
                <a16:creationId xmlns:a16="http://schemas.microsoft.com/office/drawing/2014/main" id="{A9A214F0-2027-43C2-A06B-1A164B969D02}"/>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013814" y="643466"/>
            <a:ext cx="4164372" cy="5571067"/>
          </a:xfrm>
          <a:prstGeom prst="rect">
            <a:avLst/>
          </a:prstGeom>
        </p:spPr>
      </p:pic>
    </p:spTree>
    <p:extLst>
      <p:ext uri="{BB962C8B-B14F-4D97-AF65-F5344CB8AC3E}">
        <p14:creationId xmlns:p14="http://schemas.microsoft.com/office/powerpoint/2010/main" val="32405034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2D2F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a:extLst>
              <a:ext uri="{FF2B5EF4-FFF2-40B4-BE49-F238E27FC236}">
                <a16:creationId xmlns:a16="http://schemas.microsoft.com/office/drawing/2014/main" id="{900E3C88-4704-446B-9ED0-9D0ABDD2B38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013814" y="643466"/>
            <a:ext cx="4164372" cy="5571067"/>
          </a:xfrm>
          <a:prstGeom prst="rect">
            <a:avLst/>
          </a:prstGeom>
        </p:spPr>
      </p:pic>
    </p:spTree>
    <p:extLst>
      <p:ext uri="{BB962C8B-B14F-4D97-AF65-F5344CB8AC3E}">
        <p14:creationId xmlns:p14="http://schemas.microsoft.com/office/powerpoint/2010/main" val="17771468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3234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a:extLst>
              <a:ext uri="{FF2B5EF4-FFF2-40B4-BE49-F238E27FC236}">
                <a16:creationId xmlns:a16="http://schemas.microsoft.com/office/drawing/2014/main" id="{D4BD43D4-7BAF-4D81-802A-708656A7CC40}"/>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013814" y="643466"/>
            <a:ext cx="4164372" cy="5571067"/>
          </a:xfrm>
          <a:prstGeom prst="rect">
            <a:avLst/>
          </a:prstGeom>
        </p:spPr>
      </p:pic>
    </p:spTree>
    <p:extLst>
      <p:ext uri="{BB962C8B-B14F-4D97-AF65-F5344CB8AC3E}">
        <p14:creationId xmlns:p14="http://schemas.microsoft.com/office/powerpoint/2010/main" val="23103102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3337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a:extLst>
              <a:ext uri="{FF2B5EF4-FFF2-40B4-BE49-F238E27FC236}">
                <a16:creationId xmlns:a16="http://schemas.microsoft.com/office/drawing/2014/main" id="{37A8AD9C-EB35-4475-B1E8-49D7EBAA163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013814" y="643466"/>
            <a:ext cx="4164372" cy="5571067"/>
          </a:xfrm>
          <a:prstGeom prst="rect">
            <a:avLst/>
          </a:prstGeom>
        </p:spPr>
      </p:pic>
    </p:spTree>
    <p:extLst>
      <p:ext uri="{BB962C8B-B14F-4D97-AF65-F5344CB8AC3E}">
        <p14:creationId xmlns:p14="http://schemas.microsoft.com/office/powerpoint/2010/main" val="16840848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3A2E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a:extLst>
              <a:ext uri="{FF2B5EF4-FFF2-40B4-BE49-F238E27FC236}">
                <a16:creationId xmlns:a16="http://schemas.microsoft.com/office/drawing/2014/main" id="{17C9DE8E-80D7-433B-B520-3ADE034502BC}"/>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013814" y="643466"/>
            <a:ext cx="4164372" cy="5571067"/>
          </a:xfrm>
          <a:prstGeom prst="rect">
            <a:avLst/>
          </a:prstGeom>
        </p:spPr>
      </p:pic>
      <p:sp>
        <p:nvSpPr>
          <p:cNvPr id="6" name="TextBox 5">
            <a:extLst>
              <a:ext uri="{FF2B5EF4-FFF2-40B4-BE49-F238E27FC236}">
                <a16:creationId xmlns:a16="http://schemas.microsoft.com/office/drawing/2014/main" id="{AF8896FC-803B-4BB8-B338-A8DF5B075436}"/>
              </a:ext>
            </a:extLst>
          </p:cNvPr>
          <p:cNvSpPr txBox="1"/>
          <p:nvPr/>
        </p:nvSpPr>
        <p:spPr>
          <a:xfrm>
            <a:off x="1058748" y="1140431"/>
            <a:ext cx="2373330" cy="923330"/>
          </a:xfrm>
          <a:prstGeom prst="rect">
            <a:avLst/>
          </a:prstGeom>
          <a:noFill/>
        </p:spPr>
        <p:txBody>
          <a:bodyPr wrap="square" rtlCol="0">
            <a:spAutoFit/>
          </a:bodyPr>
          <a:lstStyle/>
          <a:p>
            <a:r>
              <a:rPr lang="en-US" dirty="0"/>
              <a:t>The family may add another child to their Family Planner App.</a:t>
            </a:r>
          </a:p>
        </p:txBody>
      </p:sp>
      <p:sp>
        <p:nvSpPr>
          <p:cNvPr id="7" name="TextBox 6">
            <a:extLst>
              <a:ext uri="{FF2B5EF4-FFF2-40B4-BE49-F238E27FC236}">
                <a16:creationId xmlns:a16="http://schemas.microsoft.com/office/drawing/2014/main" id="{054C43CB-8468-45BA-B713-B9F5C3005F1E}"/>
              </a:ext>
            </a:extLst>
          </p:cNvPr>
          <p:cNvSpPr txBox="1"/>
          <p:nvPr/>
        </p:nvSpPr>
        <p:spPr>
          <a:xfrm>
            <a:off x="8486454" y="4541177"/>
            <a:ext cx="3041149" cy="1200329"/>
          </a:xfrm>
          <a:prstGeom prst="rect">
            <a:avLst/>
          </a:prstGeom>
          <a:noFill/>
        </p:spPr>
        <p:txBody>
          <a:bodyPr wrap="square" rtlCol="0">
            <a:spAutoFit/>
          </a:bodyPr>
          <a:lstStyle/>
          <a:p>
            <a:r>
              <a:rPr lang="en-US" dirty="0"/>
              <a:t>For more information, contact Dr. Rebecca Panagos </a:t>
            </a:r>
          </a:p>
          <a:p>
            <a:r>
              <a:rPr lang="en-US" dirty="0"/>
              <a:t>636-949-4959 rpanagos@Lindenwood.edu</a:t>
            </a:r>
          </a:p>
        </p:txBody>
      </p:sp>
    </p:spTree>
    <p:extLst>
      <p:ext uri="{BB962C8B-B14F-4D97-AF65-F5344CB8AC3E}">
        <p14:creationId xmlns:p14="http://schemas.microsoft.com/office/powerpoint/2010/main" val="204142110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54</TotalTime>
  <Words>195</Words>
  <Application>Microsoft Office PowerPoint</Application>
  <PresentationFormat>Widescreen</PresentationFormat>
  <Paragraphs>8</Paragraphs>
  <Slides>14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14</vt:i4>
      </vt:variant>
    </vt:vector>
  </HeadingPairs>
  <TitlesOfParts>
    <vt:vector size="18" baseType="lpstr">
      <vt:lpstr>Arial</vt:lpstr>
      <vt:lpstr>Calibri</vt:lpstr>
      <vt:lpstr>Calibri Light</vt:lpstr>
      <vt:lpstr>Office Theme</vt:lpstr>
      <vt:lpstr>Family Planner Android App Demo</vt:lpstr>
      <vt:lpstr>Original Family Planner Do-It-Yourself Tool</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Family Planner Android App Demo</dc:title>
  <dc:creator>Panagos, Rebecca</dc:creator>
  <cp:lastModifiedBy>Panagos, Rebecca</cp:lastModifiedBy>
  <cp:revision>3</cp:revision>
  <dcterms:created xsi:type="dcterms:W3CDTF">2019-02-27T13:30:07Z</dcterms:created>
  <dcterms:modified xsi:type="dcterms:W3CDTF">2019-02-27T14:24:52Z</dcterms:modified>
</cp:coreProperties>
</file>