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92"/>
    <p:restoredTop sz="94673"/>
  </p:normalViewPr>
  <p:slideViewPr>
    <p:cSldViewPr snapToGrid="0" snapToObjects="1">
      <p:cViewPr varScale="1">
        <p:scale>
          <a:sx n="73" d="100"/>
          <a:sy n="73" d="100"/>
        </p:scale>
        <p:origin x="70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11/5/2019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11/5/2019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11/5/2019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11/5/2019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11/5/2019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8E5269-00A1-4E40-9B46-2F60048ECF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513" y="1100133"/>
            <a:ext cx="3444211" cy="4241136"/>
          </a:xfrm>
        </p:spPr>
        <p:txBody>
          <a:bodyPr anchor="t">
            <a:normAutofit/>
          </a:bodyPr>
          <a:lstStyle/>
          <a:p>
            <a:r>
              <a:rPr lang="en-US" sz="3700" dirty="0">
                <a:solidFill>
                  <a:schemeClr val="tx1"/>
                </a:solidFill>
              </a:rPr>
              <a:t>Directions to Download the </a:t>
            </a:r>
            <a:r>
              <a:rPr lang="en-US" sz="3700">
                <a:solidFill>
                  <a:schemeClr val="tx1"/>
                </a:solidFill>
              </a:rPr>
              <a:t>Family Planner App</a:t>
            </a:r>
            <a:endParaRPr lang="en-US" sz="37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5A3198-2AE3-A146-9CAB-21D61BB36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514" y="457198"/>
            <a:ext cx="3444211" cy="1343025"/>
          </a:xfrm>
        </p:spPr>
        <p:txBody>
          <a:bodyPr anchor="b">
            <a:norm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EAA749-E3FB-7E4B-AB0D-62C962FC9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743" y="643465"/>
            <a:ext cx="3698544" cy="5579914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8154477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280667-12B3-5944-9BCD-C4FD85B6F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4" y="959514"/>
            <a:ext cx="3444211" cy="42411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Step 1: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>Go to Settings on your device and click this icon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1C2C8D-1BB7-CB4C-9BCD-B6E666D815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86425" y="314325"/>
            <a:ext cx="5029200" cy="6115050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51329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320A3B-1F20-7E44-BDBC-402CE01C59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514" y="1308432"/>
            <a:ext cx="3444211" cy="4241136"/>
          </a:xfrm>
        </p:spPr>
        <p:txBody>
          <a:bodyPr anchor="t"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Step 2: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>Select Special Access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999A20-254F-374E-81D2-F7C4AA6B3A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514" y="457198"/>
            <a:ext cx="3444211" cy="1343025"/>
          </a:xfrm>
        </p:spPr>
        <p:txBody>
          <a:bodyPr anchor="b">
            <a:norm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98E888-12AF-6749-872F-74A1B61B3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57198"/>
            <a:ext cx="4246880" cy="5760721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6531135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F0E352-6615-0E4B-BF1B-8A58A5528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89" y="959514"/>
            <a:ext cx="3444211" cy="42411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Step 3: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>Select Install Unknown Apps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B9BB05-9F72-0946-BDBE-084369D7A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14975" y="314325"/>
            <a:ext cx="4972050" cy="6000750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6224643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AA4D25-5BD8-A549-9950-9C76A8799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867" y="1104189"/>
            <a:ext cx="3444211" cy="424113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Step 4: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>Select Gmail to allow download from this source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9F39AC-F146-934C-B295-F46CD1AE15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00699" y="200025"/>
            <a:ext cx="5343525" cy="6315075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7183348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7336E2-9E04-4344-8782-841E807A1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923" y="817586"/>
            <a:ext cx="3444211" cy="42411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Step 5: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>Turn the allow from this device toggle 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86721B-0118-7449-984D-3B3E3CFEDC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5999" y="400051"/>
            <a:ext cx="4637005" cy="5943600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1423346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0C4AFA-D1CF-B94F-9778-140865C6E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866" y="1071564"/>
            <a:ext cx="3444211" cy="424113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Step 6: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>Go to your email and find the link for the app and click on it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8F3F67-2152-BB48-8AB5-02E774AB36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57897" y="332087"/>
            <a:ext cx="4636008" cy="5697238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867098B-9DB6-B042-BE20-A15186882746}"/>
              </a:ext>
            </a:extLst>
          </p:cNvPr>
          <p:cNvSpPr/>
          <p:nvPr/>
        </p:nvSpPr>
        <p:spPr>
          <a:xfrm>
            <a:off x="6290194" y="2141035"/>
            <a:ext cx="4214255" cy="3568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98478D-D5A6-C746-9190-99F8386D423C}"/>
              </a:ext>
            </a:extLst>
          </p:cNvPr>
          <p:cNvSpPr txBox="1"/>
          <p:nvPr/>
        </p:nvSpPr>
        <p:spPr>
          <a:xfrm>
            <a:off x="7433194" y="2220875"/>
            <a:ext cx="1962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LINK TO THE WEBSITE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13E5DE-0F8A-3341-8E5A-95414E700443}"/>
              </a:ext>
            </a:extLst>
          </p:cNvPr>
          <p:cNvSpPr txBox="1"/>
          <p:nvPr/>
        </p:nvSpPr>
        <p:spPr>
          <a:xfrm>
            <a:off x="6764596" y="3526096"/>
            <a:ext cx="3299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You should have received the link from </a:t>
            </a:r>
            <a:r>
              <a:rPr lang="en-US" dirty="0" err="1">
                <a:solidFill>
                  <a:srgbClr val="FF0000"/>
                </a:solidFill>
              </a:rPr>
              <a:t>Dr.Panagos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171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B7BBBF-D040-BD41-9BA2-36351EC73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866" y="1236994"/>
            <a:ext cx="3444211" cy="42411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Step 7: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>Click on Package Installer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53810C-E565-1142-A305-3F2F83DE9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0" y="257175"/>
            <a:ext cx="4637004" cy="6200775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455254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909765-BC34-A24A-8FE3-30D4CE105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4" y="1251282"/>
            <a:ext cx="3444211" cy="424113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Step 8: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>Click Install to install Family Planner in your device.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41490A-0D56-714A-AFAE-4DD3552E91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0" y="314325"/>
            <a:ext cx="4637004" cy="6115050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0450679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5080B0-35E3-0643-8B8D-3B60BAD0A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028" y="959514"/>
            <a:ext cx="3444211" cy="424113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Step 9: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>Once the app is downloaded in your device click open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015293-2D58-2842-950B-AE046A715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32561" y="643465"/>
            <a:ext cx="3630305" cy="5397897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900434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85DF0F-91B5-E945-A2CD-D7DB3DF53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018" y="1127598"/>
            <a:ext cx="3444211" cy="424113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Step 10: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>Congratulations. Family Planner is now installed and ready to use.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B2BA78-ACC7-104E-AEC7-24E22B9ADA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05265" y="204716"/>
            <a:ext cx="3794077" cy="6086901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2730569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1B9E08-32AD-A147-9C60-8E5534EE2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70" y="655638"/>
            <a:ext cx="3444211" cy="424113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400">
                <a:solidFill>
                  <a:schemeClr val="tx1"/>
                </a:solidFill>
              </a:rPr>
              <a:t>Step 11: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>If it did not open by itself, locate the app in your device and open it.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C9DB53B-8DDA-7740-BEC1-06439E7D06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0" y="655638"/>
            <a:ext cx="3752338" cy="5203825"/>
          </a:xfrm>
        </p:spPr>
      </p:pic>
    </p:spTree>
    <p:extLst>
      <p:ext uri="{BB962C8B-B14F-4D97-AF65-F5344CB8AC3E}">
        <p14:creationId xmlns:p14="http://schemas.microsoft.com/office/powerpoint/2010/main" val="23980426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52</Words>
  <Application>Microsoft Office PowerPoint</Application>
  <PresentationFormat>Widescreen</PresentationFormat>
  <Paragraphs>14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Century Gothic</vt:lpstr>
      <vt:lpstr>Wingdings 2</vt:lpstr>
      <vt:lpstr>Quotable</vt:lpstr>
      <vt:lpstr>Directions to Download the Family Planner App</vt:lpstr>
      <vt:lpstr>Step 1: Go to Settings on your device and click this icon</vt:lpstr>
      <vt:lpstr>Step 2: Select Special Access</vt:lpstr>
      <vt:lpstr>Step 3: Select Install Unknown Apps</vt:lpstr>
      <vt:lpstr>Step 4: Select Gmail to allow download from this source</vt:lpstr>
      <vt:lpstr>Step 5: Turn the allow from this device toggle on</vt:lpstr>
      <vt:lpstr>Step 6: Go to your email and find the link for the app and click on it</vt:lpstr>
      <vt:lpstr>Step 7: Click on Package Installer</vt:lpstr>
      <vt:lpstr>Step 8: Click Install to install Family Planner in your device.</vt:lpstr>
      <vt:lpstr>Step 9: Once the app is downloaded in your device click open</vt:lpstr>
      <vt:lpstr>Step 10: Congratulations. Family Planner is now installed and ready to use.</vt:lpstr>
      <vt:lpstr>Step 11: If it did not open by itself, locate the app in your device and open it.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 to Download the Family Planner App</dc:title>
  <dc:creator>BELBASE, SHRADDHA  (Student)</dc:creator>
  <cp:lastModifiedBy>Panagos, Rebecca</cp:lastModifiedBy>
  <cp:revision>3</cp:revision>
  <dcterms:created xsi:type="dcterms:W3CDTF">2019-09-17T15:22:26Z</dcterms:created>
  <dcterms:modified xsi:type="dcterms:W3CDTF">2019-11-05T19:11:09Z</dcterms:modified>
</cp:coreProperties>
</file>