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57" r:id="rId3"/>
    <p:sldId id="259"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94"/>
  </p:normalViewPr>
  <p:slideViewPr>
    <p:cSldViewPr snapToGrid="0" snapToObjects="1">
      <p:cViewPr varScale="1">
        <p:scale>
          <a:sx n="73" d="100"/>
          <a:sy n="73" d="100"/>
        </p:scale>
        <p:origin x="59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F1C2-897F-4507-B740-863EC992EC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70DB5F-7D85-4181-8762-42181B96FE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ECBA08-B4F2-48F2-B8CD-7C66A0817B6C}"/>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2881887F-6FCD-4BBA-91E4-3208D057FA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546FB-68C1-4AC1-B51E-885C3A973A87}"/>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2568953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097F-1F78-4EE7-927B-492EEB4E49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4DCF29-D253-4DDA-A98F-9E1044705E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6DFDC6-26DF-4816-9FF8-33D78AAE514C}"/>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75CD4545-00B1-4E97-AB4C-1D2DE7666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7660C-1410-414B-B9ED-9719431158B9}"/>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288276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43DA-27C0-4294-BB50-A95892302B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A78942-89F0-4CCE-B582-3B4D0C93F5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D69D9A2-B813-43E8-9CE0-3058D871E865}"/>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0ABC4279-22ED-4BBC-8CC2-12E3A07EE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505F3-56E5-4168-A4ED-5FEB0D5148C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543804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F679-F53A-4572-8735-1E62C8534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DB9F8A-C995-404A-B363-8DDE6794F9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4E42DD-9C2B-451D-A824-58937AE4B85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717398-32CE-4F6B-B491-6862A31B3A52}"/>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6" name="Footer Placeholder 5">
            <a:extLst>
              <a:ext uri="{FF2B5EF4-FFF2-40B4-BE49-F238E27FC236}">
                <a16:creationId xmlns:a16="http://schemas.microsoft.com/office/drawing/2014/main" id="{6D6C1BF3-7BBE-4813-8D25-F6BD26E963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31880-F980-43BF-A7CA-18C94E3FA447}"/>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96235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2FF6-DEA2-4A99-B4F4-A5FEB7F606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A0246-390E-43DF-B731-45D3333EA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AC27C42-9918-4573-A312-B9B522C6E5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BF0C99-22FB-4EB6-B287-F73BEC84A3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B51262-24CB-4969-8996-4B552C1CAF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AA82BE-F1A3-4A26-84CE-AAD90150DE47}"/>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8" name="Footer Placeholder 7">
            <a:extLst>
              <a:ext uri="{FF2B5EF4-FFF2-40B4-BE49-F238E27FC236}">
                <a16:creationId xmlns:a16="http://schemas.microsoft.com/office/drawing/2014/main" id="{9F94994F-E1BC-4814-A42A-B6FA7EB6E2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AE23D2-C5C0-4103-A572-5897A5F375E6}"/>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71149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ABF9-E401-47E5-9451-50B4811FA7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E5CEA0-5F30-457A-9C72-564AD56F2367}"/>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4" name="Footer Placeholder 3">
            <a:extLst>
              <a:ext uri="{FF2B5EF4-FFF2-40B4-BE49-F238E27FC236}">
                <a16:creationId xmlns:a16="http://schemas.microsoft.com/office/drawing/2014/main" id="{3076684C-7974-4E20-82B4-BC8A7F32CF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FED7B5-8F71-4BB6-B2F0-6E75CC0E5E54}"/>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54041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70A9B-13E2-4C60-9CD9-A832E7E2527A}"/>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3" name="Footer Placeholder 2">
            <a:extLst>
              <a:ext uri="{FF2B5EF4-FFF2-40B4-BE49-F238E27FC236}">
                <a16:creationId xmlns:a16="http://schemas.microsoft.com/office/drawing/2014/main" id="{7DDB87CA-C1E8-43BF-8633-6609A7D3D2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229AFC-0ADD-483D-B426-207ED7BF86B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722466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069B-5F1A-47D5-9F6C-DB8469A04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A4767-19A5-47F9-ADF4-B91A8A9B83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7E69D8-1B82-4E34-9229-6DB30F2C7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29186B-5DD1-454D-A377-F6E12C78F5F1}"/>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6" name="Footer Placeholder 5">
            <a:extLst>
              <a:ext uri="{FF2B5EF4-FFF2-40B4-BE49-F238E27FC236}">
                <a16:creationId xmlns:a16="http://schemas.microsoft.com/office/drawing/2014/main" id="{9F3F0382-63FE-4429-B270-DE1E182327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CF9D-BF82-41B0-975F-B774E5699EA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248535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FF0E-9F7A-4815-9C4B-2B1295D75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0F9886-E3FB-4E8C-AC60-22B09494F0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2CCC5C-E47F-4579-A741-4ED6BA1F3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5637A4-4408-4FE4-845E-F0C23029BDC5}"/>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6" name="Footer Placeholder 5">
            <a:extLst>
              <a:ext uri="{FF2B5EF4-FFF2-40B4-BE49-F238E27FC236}">
                <a16:creationId xmlns:a16="http://schemas.microsoft.com/office/drawing/2014/main" id="{99820152-AD97-4BEB-88A6-66D40C908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0C19A2-1AC9-4B54-859B-73C27006D63B}"/>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220856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CAFA1-4885-4484-9A92-579E689079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6F12D0-246D-4AFA-B31E-EE74C3B9DD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8CEE7-CFBA-4BC4-A8AA-06386A4015B2}"/>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A5480109-8472-4EB5-B495-9D66BE5D1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BEC74-D6D8-427D-899D-5B50C0A44B43}"/>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44790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ABF925-86B1-456A-87E9-82735DC810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EF042F-9249-45A4-9DBA-10E5FAC13E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DAA6C-B5F1-4357-90C7-62B18F4ED9E0}"/>
              </a:ext>
            </a:extLst>
          </p:cNvPr>
          <p:cNvSpPr>
            <a:spLocks noGrp="1"/>
          </p:cNvSpPr>
          <p:nvPr>
            <p:ph type="dt" sz="half" idx="10"/>
          </p:nvPr>
        </p:nvSpPr>
        <p:spPr/>
        <p:txBody>
          <a:body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4CD8C9A0-36AE-42B5-8DEC-155C2D560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0A6208-4CA6-45D9-83D3-711D7CEE5771}"/>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81153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15DC4-D10D-4209-A868-1D10DA05CF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C4831A-55D1-4D99-973E-3BFDEA1A8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466EF0-0C76-4944-859A-C7D207A8F2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87F40-155C-4A00-9521-65794893B55A}" type="datetimeFigureOut">
              <a:rPr lang="en-US" smtClean="0"/>
              <a:t>3/25/2019</a:t>
            </a:fld>
            <a:endParaRPr lang="en-US"/>
          </a:p>
        </p:txBody>
      </p:sp>
      <p:sp>
        <p:nvSpPr>
          <p:cNvPr id="5" name="Footer Placeholder 4">
            <a:extLst>
              <a:ext uri="{FF2B5EF4-FFF2-40B4-BE49-F238E27FC236}">
                <a16:creationId xmlns:a16="http://schemas.microsoft.com/office/drawing/2014/main" id="{D8901368-FE23-43F4-A349-4C6EA63146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BEDA43-1CF9-4DCF-92E1-6CAD93FABB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07D5C-3AF8-4F65-96A9-77DB04E5FAD9}" type="slidenum">
              <a:rPr lang="en-US" smtClean="0"/>
              <a:t>‹#›</a:t>
            </a:fld>
            <a:endParaRPr lang="en-US"/>
          </a:p>
        </p:txBody>
      </p:sp>
    </p:spTree>
    <p:extLst>
      <p:ext uri="{BB962C8B-B14F-4D97-AF65-F5344CB8AC3E}">
        <p14:creationId xmlns:p14="http://schemas.microsoft.com/office/powerpoint/2010/main" val="337175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3A6F-2797-4705-BE3F-965ECD26C60A}"/>
              </a:ext>
            </a:extLst>
          </p:cNvPr>
          <p:cNvSpPr>
            <a:spLocks noGrp="1"/>
          </p:cNvSpPr>
          <p:nvPr>
            <p:ph type="ctrTitle"/>
          </p:nvPr>
        </p:nvSpPr>
        <p:spPr>
          <a:xfrm>
            <a:off x="1023257" y="965198"/>
            <a:ext cx="6072868" cy="4927601"/>
          </a:xfrm>
        </p:spPr>
        <p:txBody>
          <a:bodyPr anchor="ctr">
            <a:normAutofit/>
          </a:bodyPr>
          <a:lstStyle/>
          <a:p>
            <a:pPr algn="r"/>
            <a:r>
              <a:rPr lang="en-US" dirty="0"/>
              <a:t>Family Planner Android App Demo</a:t>
            </a:r>
          </a:p>
        </p:txBody>
      </p:sp>
      <p:sp>
        <p:nvSpPr>
          <p:cNvPr id="8" name="Rectangle 7">
            <a:extLst>
              <a:ext uri="{FF2B5EF4-FFF2-40B4-BE49-F238E27FC236}">
                <a16:creationId xmlns:a16="http://schemas.microsoft.com/office/drawing/2014/main" id="{793EF0C2-EE57-40DD-B754-BF1477FABA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78AC225A-E30D-46CF-AEE4-740A7462E8E6}"/>
              </a:ext>
            </a:extLst>
          </p:cNvPr>
          <p:cNvSpPr>
            <a:spLocks noGrp="1"/>
          </p:cNvSpPr>
          <p:nvPr>
            <p:ph type="subTitle" idx="1"/>
          </p:nvPr>
        </p:nvSpPr>
        <p:spPr>
          <a:xfrm>
            <a:off x="8239125" y="551541"/>
            <a:ext cx="3733799" cy="6068333"/>
          </a:xfrm>
        </p:spPr>
        <p:txBody>
          <a:bodyPr anchor="ctr">
            <a:noAutofit/>
          </a:bodyPr>
          <a:lstStyle/>
          <a:p>
            <a:pPr algn="l"/>
            <a:r>
              <a:rPr lang="en-US" sz="2000" b="1" dirty="0">
                <a:solidFill>
                  <a:srgbClr val="FFFFFF"/>
                </a:solidFill>
              </a:rPr>
              <a:t>How the research works:  The app is stored on the family’s phone.  After the family sees a demo and agrees to participate in the research, the family downloads the app themselves on their own Android phone.  The family enters all of the information on their phone.  Each week the family shows each page of the app to the research team.  The research team takes a photo with a university device of each page of the app as data for the research and emails the photos to be stored on a secure university drive.  No information is downloaded from the family’s phone.  The app does not use a server.</a:t>
            </a:r>
          </a:p>
          <a:p>
            <a:pPr algn="l"/>
            <a:r>
              <a:rPr lang="en-US" sz="2000" b="1" dirty="0">
                <a:solidFill>
                  <a:srgbClr val="FFFFFF"/>
                </a:solidFill>
              </a:rPr>
              <a:t>(All information is factitious.  The model portraying Sammie is my grandson.)</a:t>
            </a:r>
          </a:p>
        </p:txBody>
      </p:sp>
      <p:sp>
        <p:nvSpPr>
          <p:cNvPr id="4" name="TextBox 3">
            <a:extLst>
              <a:ext uri="{FF2B5EF4-FFF2-40B4-BE49-F238E27FC236}">
                <a16:creationId xmlns:a16="http://schemas.microsoft.com/office/drawing/2014/main" id="{854716B4-5B44-4100-95F2-E71ADA5B6CF6}"/>
              </a:ext>
            </a:extLst>
          </p:cNvPr>
          <p:cNvSpPr txBox="1"/>
          <p:nvPr/>
        </p:nvSpPr>
        <p:spPr>
          <a:xfrm>
            <a:off x="1287916" y="4362451"/>
            <a:ext cx="554355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This presentation shows data collected from a factitious family on the Family Planner Android App.   For research purposes, photos are taken of each page.</a:t>
            </a:r>
          </a:p>
        </p:txBody>
      </p:sp>
    </p:spTree>
    <p:extLst>
      <p:ext uri="{BB962C8B-B14F-4D97-AF65-F5344CB8AC3E}">
        <p14:creationId xmlns:p14="http://schemas.microsoft.com/office/powerpoint/2010/main" val="396084444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6FF4-905E-4407-BE7C-63ED65A9ADC1}"/>
              </a:ext>
            </a:extLst>
          </p:cNvPr>
          <p:cNvSpPr>
            <a:spLocks noGrp="1"/>
          </p:cNvSpPr>
          <p:nvPr>
            <p:ph type="title"/>
          </p:nvPr>
        </p:nvSpPr>
        <p:spPr>
          <a:xfrm>
            <a:off x="838200" y="365125"/>
            <a:ext cx="10515600" cy="1325563"/>
          </a:xfrm>
        </p:spPr>
        <p:txBody>
          <a:bodyPr/>
          <a:lstStyle/>
          <a:p>
            <a:r>
              <a:rPr lang="en-US"/>
              <a:t>Original Family Planner Do-It-Yourself Tool</a:t>
            </a:r>
            <a:endParaRPr lang="en-US" dirty="0"/>
          </a:p>
        </p:txBody>
      </p:sp>
      <p:pic>
        <p:nvPicPr>
          <p:cNvPr id="5" name="Content Placeholder 4">
            <a:extLst>
              <a:ext uri="{FF2B5EF4-FFF2-40B4-BE49-F238E27FC236}">
                <a16:creationId xmlns:a16="http://schemas.microsoft.com/office/drawing/2014/main" id="{6726F158-C84A-4274-A485-658A099C7F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3182970" y="1825625"/>
            <a:ext cx="5826059" cy="4351338"/>
          </a:xfrm>
        </p:spPr>
      </p:pic>
    </p:spTree>
    <p:extLst>
      <p:ext uri="{BB962C8B-B14F-4D97-AF65-F5344CB8AC3E}">
        <p14:creationId xmlns:p14="http://schemas.microsoft.com/office/powerpoint/2010/main" val="14702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2F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2B4ED626-A763-48F8-A4CD-91945EC41AA4}"/>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013814" y="643467"/>
            <a:ext cx="4164371" cy="5571066"/>
          </a:xfrm>
          <a:prstGeom prst="rect">
            <a:avLst/>
          </a:prstGeom>
        </p:spPr>
      </p:pic>
    </p:spTree>
    <p:extLst>
      <p:ext uri="{BB962C8B-B14F-4D97-AF65-F5344CB8AC3E}">
        <p14:creationId xmlns:p14="http://schemas.microsoft.com/office/powerpoint/2010/main" val="731487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1B353DC-020E-429E-8F3D-20FEE6071C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8639" y="643466"/>
            <a:ext cx="4164371" cy="5571066"/>
          </a:xfrm>
          <a:prstGeom prst="rect">
            <a:avLst/>
          </a:prstGeom>
        </p:spPr>
      </p:pic>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60C82CB-C5A6-324E-A479-2938EF6027A3}"/>
              </a:ext>
            </a:extLst>
          </p:cNvPr>
          <p:cNvPicPr>
            <a:picLocks noChangeAspect="1"/>
          </p:cNvPicPr>
          <p:nvPr/>
        </p:nvPicPr>
        <p:blipFill>
          <a:blip r:embed="rId3"/>
          <a:stretch>
            <a:fillRect/>
          </a:stretch>
        </p:blipFill>
        <p:spPr>
          <a:xfrm>
            <a:off x="7229855" y="643467"/>
            <a:ext cx="3342638" cy="5571066"/>
          </a:xfrm>
          <a:prstGeom prst="rect">
            <a:avLst/>
          </a:prstGeom>
        </p:spPr>
      </p:pic>
    </p:spTree>
    <p:extLst>
      <p:ext uri="{BB962C8B-B14F-4D97-AF65-F5344CB8AC3E}">
        <p14:creationId xmlns:p14="http://schemas.microsoft.com/office/powerpoint/2010/main" val="2123262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Picture 6" descr="A screenshot of a cell phone&#10;&#10;Description automatically generated">
            <a:extLst>
              <a:ext uri="{FF2B5EF4-FFF2-40B4-BE49-F238E27FC236}">
                <a16:creationId xmlns:a16="http://schemas.microsoft.com/office/drawing/2014/main" id="{62168B0A-775B-7A42-A967-C2E0CF81E419}"/>
              </a:ext>
            </a:extLst>
          </p:cNvPr>
          <p:cNvPicPr>
            <a:picLocks noChangeAspect="1"/>
          </p:cNvPicPr>
          <p:nvPr/>
        </p:nvPicPr>
        <p:blipFill>
          <a:blip r:embed="rId2"/>
          <a:stretch>
            <a:fillRect/>
          </a:stretch>
        </p:blipFill>
        <p:spPr>
          <a:xfrm>
            <a:off x="1436344" y="753762"/>
            <a:ext cx="3009643" cy="5350476"/>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839BF02D-52A6-9A47-A164-F4098AD050A4}"/>
              </a:ext>
            </a:extLst>
          </p:cNvPr>
          <p:cNvPicPr>
            <a:picLocks noChangeAspect="1"/>
          </p:cNvPicPr>
          <p:nvPr/>
        </p:nvPicPr>
        <p:blipFill>
          <a:blip r:embed="rId3"/>
          <a:stretch>
            <a:fillRect/>
          </a:stretch>
        </p:blipFill>
        <p:spPr>
          <a:xfrm>
            <a:off x="7335923" y="753762"/>
            <a:ext cx="3009643" cy="5350477"/>
          </a:xfrm>
          <a:prstGeom prst="rect">
            <a:avLst/>
          </a:prstGeom>
        </p:spPr>
      </p:pic>
    </p:spTree>
    <p:extLst>
      <p:ext uri="{BB962C8B-B14F-4D97-AF65-F5344CB8AC3E}">
        <p14:creationId xmlns:p14="http://schemas.microsoft.com/office/powerpoint/2010/main" val="328583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DEA49119-AD4D-EE4A-A84D-215220A3EB44}"/>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182061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27029E2D-F296-8D44-B8EE-9F0A0DEF4981}"/>
              </a:ext>
            </a:extLst>
          </p:cNvPr>
          <p:cNvPicPr>
            <a:picLocks noGrp="1" noChangeAspect="1"/>
          </p:cNvPicPr>
          <p:nvPr>
            <p:ph idx="1"/>
          </p:nvPr>
        </p:nvPicPr>
        <p:blipFill>
          <a:blip r:embed="rId2"/>
          <a:stretch>
            <a:fillRect/>
          </a:stretch>
        </p:blipFill>
        <p:spPr>
          <a:xfrm>
            <a:off x="4139515" y="-18626"/>
            <a:ext cx="3859920" cy="6862082"/>
          </a:xfrm>
        </p:spPr>
      </p:pic>
    </p:spTree>
    <p:extLst>
      <p:ext uri="{BB962C8B-B14F-4D97-AF65-F5344CB8AC3E}">
        <p14:creationId xmlns:p14="http://schemas.microsoft.com/office/powerpoint/2010/main" val="111827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82887766-0D7D-9A4D-A5C1-3466A5565471}"/>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115659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DAA9B09-58FD-F54C-84F1-80F7D165A336}"/>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3806115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F41CEE17-ACA1-944A-8CB9-BE210B6066A4}"/>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409898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1B6C0B5B-3488-0F4F-B8B5-1E95D8393929}"/>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1441757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5181C28-D603-BA4A-84BF-816204BA95E3}"/>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3097921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CE3781AF-19BE-AF46-9B92-0B2FB152A170}"/>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3339265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5CB71F9-F177-4646-B2F1-DD6EA83B4A33}"/>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3479128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15CCD646-72BD-3C4C-9CF1-991703449FE6}"/>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125623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C5ACEBD-FF85-9441-A77E-373DD9DF31DB}"/>
              </a:ext>
            </a:extLst>
          </p:cNvPr>
          <p:cNvPicPr>
            <a:picLocks noChangeAspect="1"/>
          </p:cNvPicPr>
          <p:nvPr/>
        </p:nvPicPr>
        <p:blipFill>
          <a:blip r:embed="rId2"/>
          <a:stretch>
            <a:fillRect/>
          </a:stretch>
        </p:blipFill>
        <p:spPr>
          <a:xfrm>
            <a:off x="4167187" y="0"/>
            <a:ext cx="3857625" cy="6858000"/>
          </a:xfrm>
          <a:prstGeom prst="rect">
            <a:avLst/>
          </a:prstGeom>
        </p:spPr>
      </p:pic>
    </p:spTree>
    <p:extLst>
      <p:ext uri="{BB962C8B-B14F-4D97-AF65-F5344CB8AC3E}">
        <p14:creationId xmlns:p14="http://schemas.microsoft.com/office/powerpoint/2010/main" val="78981497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168</Words>
  <Application>Microsoft Office PowerPoint</Application>
  <PresentationFormat>Widescreen</PresentationFormat>
  <Paragraphs>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1_Office Theme</vt:lpstr>
      <vt:lpstr>Family Planner Android App Demo</vt:lpstr>
      <vt:lpstr>Original Family Planner Do-It-Yourself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Planner Android App Demo</dc:title>
  <dc:creator>HELALI, MAROUEN  (Student)</dc:creator>
  <cp:lastModifiedBy>Panagos, Rebecca</cp:lastModifiedBy>
  <cp:revision>2</cp:revision>
  <dcterms:created xsi:type="dcterms:W3CDTF">2019-03-25T19:46:12Z</dcterms:created>
  <dcterms:modified xsi:type="dcterms:W3CDTF">2019-03-25T21:27:19Z</dcterms:modified>
</cp:coreProperties>
</file>